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CD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822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37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09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31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80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855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58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77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9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85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42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2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6F6A5-A74D-4731-A214-638BD9A26E16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7B554-F371-4D41-AAB9-342AF3940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96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7781FB-5E81-45D1-B285-1EFCD24D8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351354"/>
              </p:ext>
            </p:extLst>
          </p:nvPr>
        </p:nvGraphicFramePr>
        <p:xfrm>
          <a:off x="211873" y="632445"/>
          <a:ext cx="9534294" cy="5846415"/>
        </p:xfrm>
        <a:graphic>
          <a:graphicData uri="http://schemas.openxmlformats.org/drawingml/2006/table">
            <a:tbl>
              <a:tblPr firstRow="1" firstCol="1" bandRow="1"/>
              <a:tblGrid>
                <a:gridCol w="1588651">
                  <a:extLst>
                    <a:ext uri="{9D8B030D-6E8A-4147-A177-3AD203B41FA5}">
                      <a16:colId xmlns:a16="http://schemas.microsoft.com/office/drawing/2014/main" val="3546632912"/>
                    </a:ext>
                  </a:extLst>
                </a:gridCol>
                <a:gridCol w="1588651">
                  <a:extLst>
                    <a:ext uri="{9D8B030D-6E8A-4147-A177-3AD203B41FA5}">
                      <a16:colId xmlns:a16="http://schemas.microsoft.com/office/drawing/2014/main" val="1042070812"/>
                    </a:ext>
                  </a:extLst>
                </a:gridCol>
                <a:gridCol w="1589248">
                  <a:extLst>
                    <a:ext uri="{9D8B030D-6E8A-4147-A177-3AD203B41FA5}">
                      <a16:colId xmlns:a16="http://schemas.microsoft.com/office/drawing/2014/main" val="1571173339"/>
                    </a:ext>
                  </a:extLst>
                </a:gridCol>
                <a:gridCol w="1589248">
                  <a:extLst>
                    <a:ext uri="{9D8B030D-6E8A-4147-A177-3AD203B41FA5}">
                      <a16:colId xmlns:a16="http://schemas.microsoft.com/office/drawing/2014/main" val="1949316924"/>
                    </a:ext>
                  </a:extLst>
                </a:gridCol>
                <a:gridCol w="1589248">
                  <a:extLst>
                    <a:ext uri="{9D8B030D-6E8A-4147-A177-3AD203B41FA5}">
                      <a16:colId xmlns:a16="http://schemas.microsoft.com/office/drawing/2014/main" val="960177960"/>
                    </a:ext>
                  </a:extLst>
                </a:gridCol>
                <a:gridCol w="1589248">
                  <a:extLst>
                    <a:ext uri="{9D8B030D-6E8A-4147-A177-3AD203B41FA5}">
                      <a16:colId xmlns:a16="http://schemas.microsoft.com/office/drawing/2014/main" val="2270654558"/>
                    </a:ext>
                  </a:extLst>
                </a:gridCol>
              </a:tblGrid>
              <a:tr h="5067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 (2)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 (10)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 (15)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THURSDAY (15)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 (8)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276379"/>
                  </a:ext>
                </a:extLst>
              </a:tr>
              <a:tr h="75408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"Week 1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Mar, 31 Mar, 12 May,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Jun, 14 Jul)"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Spaghetti on toast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ontains Wheat soya Gluten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Crusty Bread and cheese or ham with veg sticks 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egg gluten celery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Pizza Muffins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gluten egg celery wheat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Ham/cheese wraps &amp; veg sticks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egg gluten celery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Bread sticks or toast with soft cheese and veg sticks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wheat Gluten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354829"/>
                  </a:ext>
                </a:extLst>
              </a:tr>
              <a:tr h="47842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42300"/>
                  </a:ext>
                </a:extLst>
              </a:tr>
              <a:tr h="9447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"Week 2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 Mar, 7 Apr, 19 May,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 Jun)"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Beans on toast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ontains Wheat soya Gluten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Tomato or Chicken Soup with baguette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Wheat Gluten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Bread sticks or crackers with soft cheese and veg sticks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wheat Gluten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Tuna &amp; Sweetcorn or Cheese Wraps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&amp; Veg Sticks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Fish Wheat Gluten Milk celery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Pizza Wraps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 Wheat Gluten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192564"/>
                  </a:ext>
                </a:extLst>
              </a:tr>
              <a:tr h="47842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507139"/>
                  </a:ext>
                </a:extLst>
              </a:tr>
              <a:tr h="75408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"Week 3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(17 Mar, 28 Apr, 2 Jun,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Jun)"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Chicken or Cheese Sandwich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Wheat Gluten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Crumpets/Bagels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wheat gluten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Ham/cheese wraps &amp; veg sticks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egg gluten celery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Crackers with cheese or ham, veg sticks                                       </a:t>
                      </a: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egg gluten celery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Beans on toast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ontains Wheat soya Gluten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238397"/>
                  </a:ext>
                </a:extLst>
              </a:tr>
              <a:tr h="47842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183046"/>
                  </a:ext>
                </a:extLst>
              </a:tr>
              <a:tr h="9447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"Week 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(24 Mar, 5 May, 9 Jun, 7 Jul)"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Spagetti on toast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Wheat Gluten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Ham/Cheese Sandwich           </a:t>
                      </a: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Wheat Gluten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Tuna &amp; Sweetcorn or Cheese Wraps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&amp; Veg Sticks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Fish Wheat Gluten Milk celery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Hot Dogs / cheese bun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Wheat Gluten Celery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Crackers with cheese or ham, veg sticks                                       </a:t>
                      </a: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 egg gluten celery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470159"/>
                  </a:ext>
                </a:extLst>
              </a:tr>
              <a:tr h="5067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Yoghurt or Fruit</a:t>
                      </a:r>
                      <a:b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Contains Milk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97" marR="447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004500"/>
                  </a:ext>
                </a:extLst>
              </a:tr>
            </a:tbl>
          </a:graphicData>
        </a:graphic>
      </p:graphicFrame>
      <p:pic>
        <p:nvPicPr>
          <p:cNvPr id="9" name="Picture 8" descr="C:\Users\katebentley\AppData\Local\Microsoft\Windows\INetCache\Content.MSO\A96D52E4.tmp">
            <a:extLst>
              <a:ext uri="{FF2B5EF4-FFF2-40B4-BE49-F238E27FC236}">
                <a16:creationId xmlns:a16="http://schemas.microsoft.com/office/drawing/2014/main" id="{89141CBD-A071-44AE-8481-0D30FC02EC2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74" y="89520"/>
            <a:ext cx="1219200" cy="10858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A996458-054C-4AAC-83A6-2028F138F8F0}"/>
              </a:ext>
            </a:extLst>
          </p:cNvPr>
          <p:cNvSpPr/>
          <p:nvPr/>
        </p:nvSpPr>
        <p:spPr>
          <a:xfrm>
            <a:off x="3737427" y="224297"/>
            <a:ext cx="27433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WEEKLY MENU</a:t>
            </a:r>
          </a:p>
        </p:txBody>
      </p:sp>
    </p:spTree>
    <p:extLst>
      <p:ext uri="{BB962C8B-B14F-4D97-AF65-F5344CB8AC3E}">
        <p14:creationId xmlns:p14="http://schemas.microsoft.com/office/powerpoint/2010/main" val="519677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542251EAEF246886FF984C9F57F5D" ma:contentTypeVersion="15" ma:contentTypeDescription="Create a new document." ma:contentTypeScope="" ma:versionID="a90b0ea80d656e0245037a60d9bca408">
  <xsd:schema xmlns:xsd="http://www.w3.org/2001/XMLSchema" xmlns:xs="http://www.w3.org/2001/XMLSchema" xmlns:p="http://schemas.microsoft.com/office/2006/metadata/properties" xmlns:ns2="e795a926-2581-4065-b221-e7f4fc590c6f" xmlns:ns3="4b74557a-c4ad-40c9-84f0-0761664df14c" targetNamespace="http://schemas.microsoft.com/office/2006/metadata/properties" ma:root="true" ma:fieldsID="41ea33de242c799cff2cd4a9989ab5ba" ns2:_="" ns3:_="">
    <xsd:import namespace="e795a926-2581-4065-b221-e7f4fc590c6f"/>
    <xsd:import namespace="4b74557a-c4ad-40c9-84f0-0761664df1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5a926-2581-4065-b221-e7f4fc590c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a06dfee-26a1-412f-bc13-48e9fe3a85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Notes" ma:index="22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74557a-c4ad-40c9-84f0-0761664df14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a0f12ec1-2683-443f-beee-5ab94d67deeb}" ma:internalName="TaxCatchAll" ma:showField="CatchAllData" ma:web="4b74557a-c4ad-40c9-84f0-0761664df1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b74557a-c4ad-40c9-84f0-0761664df14c" xsi:nil="true"/>
    <lcf76f155ced4ddcb4097134ff3c332f xmlns="e795a926-2581-4065-b221-e7f4fc590c6f">
      <Terms xmlns="http://schemas.microsoft.com/office/infopath/2007/PartnerControls"/>
    </lcf76f155ced4ddcb4097134ff3c332f>
    <Notes xmlns="e795a926-2581-4065-b221-e7f4fc590c6f" xsi:nil="true"/>
  </documentManagement>
</p:properties>
</file>

<file path=customXml/itemProps1.xml><?xml version="1.0" encoding="utf-8"?>
<ds:datastoreItem xmlns:ds="http://schemas.openxmlformats.org/officeDocument/2006/customXml" ds:itemID="{D83F5B55-B2D3-4112-B6AF-EC3F720A02F3}"/>
</file>

<file path=customXml/itemProps2.xml><?xml version="1.0" encoding="utf-8"?>
<ds:datastoreItem xmlns:ds="http://schemas.openxmlformats.org/officeDocument/2006/customXml" ds:itemID="{77D7DE48-D5BF-4850-9E38-47DC7641394C}"/>
</file>

<file path=customXml/itemProps3.xml><?xml version="1.0" encoding="utf-8"?>
<ds:datastoreItem xmlns:ds="http://schemas.openxmlformats.org/officeDocument/2006/customXml" ds:itemID="{7BF0CEB7-FF83-486F-8AC9-1FD0B370005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444</Words>
  <Application>Microsoft Office PowerPoint</Application>
  <PresentationFormat>A4 Paper (210x297 mm)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K Bentley (STJH)</dc:creator>
  <cp:lastModifiedBy>Mrs K Bentley (STJH)</cp:lastModifiedBy>
  <cp:revision>2</cp:revision>
  <cp:lastPrinted>2025-03-07T15:07:37Z</cp:lastPrinted>
  <dcterms:created xsi:type="dcterms:W3CDTF">2025-03-07T15:00:36Z</dcterms:created>
  <dcterms:modified xsi:type="dcterms:W3CDTF">2025-03-07T15:07:41Z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0x01010018A542251EAEF246886FF984C9F57F5D</vt:lpwstr>
  </property>
</Properties>
</file>